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2D27F7F-970F-47E3-AE75-11FB0B40961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CFD7A0C-0336-40AA-B36A-6BFCA028EFD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Note that synchronized is a function in Kotlin which returns a value. This makes it more powerful than Java's synchronized keyword.</a:t>
            </a: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latin typeface="Arial"/>
              </a:rPr>
              <a:t>Je možné používat vše z java.util.concurrent.atomic – AtomicLong atd.</a:t>
            </a:r>
          </a:p>
        </p:txBody>
      </p:sp>
      <p:sp>
        <p:nvSpPr>
          <p:cNvPr id="193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2BF1EA2-2E5F-460C-ADD6-56D607CE655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/>
          <p:nvPr/>
        </p:nvPicPr>
        <p:blipFill>
          <a:blip r:embed="rId14"/>
          <a:srcRect l="90199"/>
          <a:stretch/>
        </p:blipFill>
        <p:spPr>
          <a:xfrm>
            <a:off x="8244360" y="0"/>
            <a:ext cx="898560" cy="6856920"/>
          </a:xfrm>
          <a:prstGeom prst="rect">
            <a:avLst/>
          </a:prstGeom>
          <a:ln w="9360">
            <a:noFill/>
          </a:ln>
        </p:spPr>
      </p:pic>
      <p:pic>
        <p:nvPicPr>
          <p:cNvPr id="7" name="Obrázek 5"/>
          <p:cNvPicPr/>
          <p:nvPr/>
        </p:nvPicPr>
        <p:blipFill>
          <a:blip r:embed="rId15"/>
          <a:stretch/>
        </p:blipFill>
        <p:spPr>
          <a:xfrm rot="16200000">
            <a:off x="7976520" y="989280"/>
            <a:ext cx="1483200" cy="227880"/>
          </a:xfrm>
          <a:prstGeom prst="rect">
            <a:avLst/>
          </a:prstGeom>
          <a:ln>
            <a:noFill/>
          </a:ln>
        </p:spPr>
      </p:pic>
      <p:pic>
        <p:nvPicPr>
          <p:cNvPr id="2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 w="9360">
            <a:noFill/>
          </a:ln>
        </p:spPr>
      </p:pic>
      <p:pic>
        <p:nvPicPr>
          <p:cNvPr id="3" name="Obrázek 7"/>
          <p:cNvPicPr/>
          <p:nvPr/>
        </p:nvPicPr>
        <p:blipFill>
          <a:blip r:embed="rId16"/>
          <a:stretch/>
        </p:blipFill>
        <p:spPr>
          <a:xfrm>
            <a:off x="709200" y="0"/>
            <a:ext cx="1867320" cy="19090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/>
          <p:cNvPicPr/>
          <p:nvPr/>
        </p:nvPicPr>
        <p:blipFill>
          <a:blip r:embed="rId14"/>
          <a:srcRect l="90199"/>
          <a:stretch/>
        </p:blipFill>
        <p:spPr>
          <a:xfrm>
            <a:off x="8244360" y="0"/>
            <a:ext cx="898560" cy="6856920"/>
          </a:xfrm>
          <a:prstGeom prst="rect">
            <a:avLst/>
          </a:prstGeom>
          <a:ln w="9360">
            <a:noFill/>
          </a:ln>
        </p:spPr>
      </p:pic>
      <p:pic>
        <p:nvPicPr>
          <p:cNvPr id="43" name="Obrázek 5"/>
          <p:cNvPicPr/>
          <p:nvPr/>
        </p:nvPicPr>
        <p:blipFill>
          <a:blip r:embed="rId15"/>
          <a:stretch/>
        </p:blipFill>
        <p:spPr>
          <a:xfrm rot="16200000">
            <a:off x="7976520" y="989280"/>
            <a:ext cx="1483200" cy="22788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442360" y="6381360"/>
            <a:ext cx="520920" cy="18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fld id="{0F5E5B0B-9D47-4F66-9ABA-F1E4CB641F6C}" type="slidenum">
              <a:rPr lang="en-US" sz="1200" b="1" strike="noStrike" spc="-1">
                <a:solidFill>
                  <a:srgbClr val="FFFFFF"/>
                </a:solidFill>
                <a:latin typeface="Arial"/>
                <a:ea typeface="DejaVu Sans"/>
              </a:rPr>
              <a:t>‹#›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/>
          <p:cNvPicPr/>
          <p:nvPr/>
        </p:nvPicPr>
        <p:blipFill>
          <a:blip r:embed="rId14"/>
          <a:srcRect l="90199"/>
          <a:stretch/>
        </p:blipFill>
        <p:spPr>
          <a:xfrm>
            <a:off x="8244360" y="0"/>
            <a:ext cx="898560" cy="6856920"/>
          </a:xfrm>
          <a:prstGeom prst="rect">
            <a:avLst/>
          </a:prstGeom>
          <a:ln w="9360">
            <a:noFill/>
          </a:ln>
        </p:spPr>
      </p:pic>
      <p:pic>
        <p:nvPicPr>
          <p:cNvPr id="84" name="Obrázek 5"/>
          <p:cNvPicPr/>
          <p:nvPr/>
        </p:nvPicPr>
        <p:blipFill>
          <a:blip r:embed="rId15"/>
          <a:stretch/>
        </p:blipFill>
        <p:spPr>
          <a:xfrm rot="16200000">
            <a:off x="7976520" y="989280"/>
            <a:ext cx="1483200" cy="22788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6588360" y="5949360"/>
            <a:ext cx="1871280" cy="21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marL="343080" indent="-342000" algn="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1500" b="0" strike="noStrike" spc="-1">
                <a:solidFill>
                  <a:srgbClr val="FFFFFF"/>
                </a:solidFill>
                <a:latin typeface="Arial"/>
                <a:ea typeface="DejaVu Sans"/>
              </a:rPr>
              <a:t>2019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709200" y="2709000"/>
            <a:ext cx="6838920" cy="23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Adobe Gothic Std B"/>
              </a:rPr>
              <a:t>Kotlin – Types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Obrázek 150"/>
          <p:cNvPicPr/>
          <p:nvPr/>
        </p:nvPicPr>
        <p:blipFill>
          <a:blip r:embed="rId2"/>
          <a:stretch/>
        </p:blipFill>
        <p:spPr>
          <a:xfrm>
            <a:off x="700200" y="1920240"/>
            <a:ext cx="6889320" cy="344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Obrázek 152"/>
          <p:cNvPicPr/>
          <p:nvPr/>
        </p:nvPicPr>
        <p:blipFill>
          <a:blip r:embed="rId2"/>
          <a:stretch/>
        </p:blipFill>
        <p:spPr>
          <a:xfrm>
            <a:off x="668520" y="1616040"/>
            <a:ext cx="6716520" cy="387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Obrázek 154"/>
          <p:cNvPicPr/>
          <p:nvPr/>
        </p:nvPicPr>
        <p:blipFill>
          <a:blip r:embed="rId2"/>
          <a:stretch/>
        </p:blipFill>
        <p:spPr>
          <a:xfrm>
            <a:off x="1280160" y="914400"/>
            <a:ext cx="5705280" cy="48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rázek 156"/>
          <p:cNvPicPr/>
          <p:nvPr/>
        </p:nvPicPr>
        <p:blipFill>
          <a:blip r:embed="rId2"/>
          <a:stretch/>
        </p:blipFill>
        <p:spPr>
          <a:xfrm>
            <a:off x="331920" y="1321920"/>
            <a:ext cx="7531920" cy="379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Obrázek 158"/>
          <p:cNvPicPr/>
          <p:nvPr/>
        </p:nvPicPr>
        <p:blipFill>
          <a:blip r:embed="rId2"/>
          <a:stretch/>
        </p:blipFill>
        <p:spPr>
          <a:xfrm>
            <a:off x="365760" y="1321920"/>
            <a:ext cx="7531920" cy="384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Obrázek 160"/>
          <p:cNvPicPr/>
          <p:nvPr/>
        </p:nvPicPr>
        <p:blipFill>
          <a:blip r:embed="rId2"/>
          <a:stretch/>
        </p:blipFill>
        <p:spPr>
          <a:xfrm>
            <a:off x="457200" y="1083600"/>
            <a:ext cx="7223760" cy="421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Obrázek 162"/>
          <p:cNvPicPr/>
          <p:nvPr/>
        </p:nvPicPr>
        <p:blipFill>
          <a:blip r:embed="rId2"/>
          <a:stretch/>
        </p:blipFill>
        <p:spPr>
          <a:xfrm>
            <a:off x="1869120" y="1188720"/>
            <a:ext cx="4714560" cy="404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Obrázek 164"/>
          <p:cNvPicPr/>
          <p:nvPr/>
        </p:nvPicPr>
        <p:blipFill>
          <a:blip r:embed="rId2"/>
          <a:stretch/>
        </p:blipFill>
        <p:spPr>
          <a:xfrm>
            <a:off x="396720" y="1391760"/>
            <a:ext cx="7284240" cy="436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Obrázek 166"/>
          <p:cNvPicPr/>
          <p:nvPr/>
        </p:nvPicPr>
        <p:blipFill>
          <a:blip r:embed="rId2"/>
          <a:stretch/>
        </p:blipFill>
        <p:spPr>
          <a:xfrm>
            <a:off x="822960" y="1112760"/>
            <a:ext cx="5577840" cy="375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Obrázek 168"/>
          <p:cNvPicPr/>
          <p:nvPr/>
        </p:nvPicPr>
        <p:blipFill>
          <a:blip r:embed="rId2"/>
          <a:stretch/>
        </p:blipFill>
        <p:spPr>
          <a:xfrm>
            <a:off x="1097280" y="1532520"/>
            <a:ext cx="5692680" cy="377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Obrázek 130"/>
          <p:cNvPicPr/>
          <p:nvPr/>
        </p:nvPicPr>
        <p:blipFill>
          <a:blip r:embed="rId3"/>
          <a:stretch/>
        </p:blipFill>
        <p:spPr>
          <a:xfrm>
            <a:off x="513360" y="1242000"/>
            <a:ext cx="7350120" cy="433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rázek 170"/>
          <p:cNvPicPr/>
          <p:nvPr/>
        </p:nvPicPr>
        <p:blipFill>
          <a:blip r:embed="rId2"/>
          <a:stretch/>
        </p:blipFill>
        <p:spPr>
          <a:xfrm>
            <a:off x="957600" y="1463040"/>
            <a:ext cx="6997680" cy="356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Obrázek 172"/>
          <p:cNvPicPr/>
          <p:nvPr/>
        </p:nvPicPr>
        <p:blipFill>
          <a:blip r:embed="rId2"/>
          <a:stretch/>
        </p:blipFill>
        <p:spPr>
          <a:xfrm>
            <a:off x="1097280" y="1704960"/>
            <a:ext cx="6413760" cy="359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23640" y="332640"/>
            <a:ext cx="755964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500" b="1" strike="noStrike" spc="-1">
                <a:solidFill>
                  <a:srgbClr val="BD3632"/>
                </a:solidFill>
                <a:latin typeface="Arial"/>
                <a:ea typeface="Georgia"/>
              </a:rPr>
              <a:t>Types</a:t>
            </a:r>
            <a:endParaRPr lang="en-US" sz="2500" b="0" strike="noStrike" spc="-1">
              <a:latin typeface="Arial"/>
            </a:endParaRPr>
          </a:p>
        </p:txBody>
      </p:sp>
      <p:pic>
        <p:nvPicPr>
          <p:cNvPr id="175" name="Obrázek 174"/>
          <p:cNvPicPr/>
          <p:nvPr/>
        </p:nvPicPr>
        <p:blipFill>
          <a:blip r:embed="rId2"/>
          <a:stretch/>
        </p:blipFill>
        <p:spPr>
          <a:xfrm>
            <a:off x="771120" y="1296720"/>
            <a:ext cx="6361200" cy="418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Obrázek 176"/>
          <p:cNvPicPr/>
          <p:nvPr/>
        </p:nvPicPr>
        <p:blipFill>
          <a:blip r:embed="rId2"/>
          <a:stretch/>
        </p:blipFill>
        <p:spPr>
          <a:xfrm>
            <a:off x="914400" y="1512360"/>
            <a:ext cx="6248520" cy="369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Obrázek 178"/>
          <p:cNvPicPr/>
          <p:nvPr/>
        </p:nvPicPr>
        <p:blipFill>
          <a:blip r:embed="rId2"/>
          <a:stretch/>
        </p:blipFill>
        <p:spPr>
          <a:xfrm>
            <a:off x="1044720" y="1280160"/>
            <a:ext cx="6270480" cy="403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Obrázek 180"/>
          <p:cNvPicPr/>
          <p:nvPr/>
        </p:nvPicPr>
        <p:blipFill>
          <a:blip r:embed="rId2"/>
          <a:stretch/>
        </p:blipFill>
        <p:spPr>
          <a:xfrm>
            <a:off x="591480" y="914400"/>
            <a:ext cx="6723720" cy="384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Obrázek 182"/>
          <p:cNvPicPr/>
          <p:nvPr/>
        </p:nvPicPr>
        <p:blipFill>
          <a:blip r:embed="rId2"/>
          <a:stretch/>
        </p:blipFill>
        <p:spPr>
          <a:xfrm>
            <a:off x="640080" y="1654200"/>
            <a:ext cx="6715440" cy="392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Obrázek 184"/>
          <p:cNvPicPr/>
          <p:nvPr/>
        </p:nvPicPr>
        <p:blipFill>
          <a:blip r:embed="rId2"/>
          <a:stretch/>
        </p:blipFill>
        <p:spPr>
          <a:xfrm>
            <a:off x="640080" y="1371240"/>
            <a:ext cx="7170480" cy="411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Obrázek 186"/>
          <p:cNvPicPr/>
          <p:nvPr/>
        </p:nvPicPr>
        <p:blipFill>
          <a:blip r:embed="rId2"/>
          <a:stretch/>
        </p:blipFill>
        <p:spPr>
          <a:xfrm>
            <a:off x="548640" y="1460880"/>
            <a:ext cx="7319160" cy="402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Obrázek 188"/>
          <p:cNvPicPr/>
          <p:nvPr/>
        </p:nvPicPr>
        <p:blipFill>
          <a:blip r:embed="rId2"/>
          <a:stretch/>
        </p:blipFill>
        <p:spPr>
          <a:xfrm>
            <a:off x="752760" y="1215720"/>
            <a:ext cx="6562440" cy="436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Obrázek 132"/>
          <p:cNvPicPr/>
          <p:nvPr/>
        </p:nvPicPr>
        <p:blipFill>
          <a:blip r:embed="rId2"/>
          <a:stretch/>
        </p:blipFill>
        <p:spPr>
          <a:xfrm>
            <a:off x="381240" y="1737360"/>
            <a:ext cx="7299360" cy="359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Obrázek 134"/>
          <p:cNvPicPr/>
          <p:nvPr/>
        </p:nvPicPr>
        <p:blipFill>
          <a:blip r:embed="rId2"/>
          <a:stretch/>
        </p:blipFill>
        <p:spPr>
          <a:xfrm>
            <a:off x="1645920" y="1448280"/>
            <a:ext cx="5209560" cy="35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Obrázek 136"/>
          <p:cNvPicPr/>
          <p:nvPr/>
        </p:nvPicPr>
        <p:blipFill>
          <a:blip r:embed="rId2"/>
          <a:stretch/>
        </p:blipFill>
        <p:spPr>
          <a:xfrm>
            <a:off x="973440" y="1473480"/>
            <a:ext cx="7257240" cy="395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Obrázek 138"/>
          <p:cNvPicPr/>
          <p:nvPr/>
        </p:nvPicPr>
        <p:blipFill>
          <a:blip r:embed="rId2"/>
          <a:stretch/>
        </p:blipFill>
        <p:spPr>
          <a:xfrm>
            <a:off x="1554480" y="417600"/>
            <a:ext cx="5552280" cy="3056760"/>
          </a:xfrm>
          <a:prstGeom prst="rect">
            <a:avLst/>
          </a:prstGeom>
          <a:ln>
            <a:noFill/>
          </a:ln>
        </p:spPr>
      </p:pic>
      <p:pic>
        <p:nvPicPr>
          <p:cNvPr id="140" name="Obrázek 139"/>
          <p:cNvPicPr/>
          <p:nvPr/>
        </p:nvPicPr>
        <p:blipFill>
          <a:blip r:embed="rId3"/>
          <a:stretch/>
        </p:blipFill>
        <p:spPr>
          <a:xfrm>
            <a:off x="1188720" y="3108960"/>
            <a:ext cx="6490080" cy="2207880"/>
          </a:xfrm>
          <a:prstGeom prst="rect">
            <a:avLst/>
          </a:prstGeom>
          <a:ln>
            <a:noFill/>
          </a:ln>
        </p:spPr>
      </p:pic>
      <p:pic>
        <p:nvPicPr>
          <p:cNvPr id="141" name="Obrázek 140"/>
          <p:cNvPicPr/>
          <p:nvPr/>
        </p:nvPicPr>
        <p:blipFill>
          <a:blip r:embed="rId4"/>
          <a:stretch/>
        </p:blipFill>
        <p:spPr>
          <a:xfrm>
            <a:off x="1179720" y="5120640"/>
            <a:ext cx="6866640" cy="148392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5852160" y="4440600"/>
            <a:ext cx="552240" cy="77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4800" b="1" strike="noStrike" spc="-1">
                <a:latin typeface="Arial"/>
              </a:rPr>
              <a:t>?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Obrázek 143"/>
          <p:cNvPicPr/>
          <p:nvPr/>
        </p:nvPicPr>
        <p:blipFill>
          <a:blip r:embed="rId2"/>
          <a:stretch/>
        </p:blipFill>
        <p:spPr>
          <a:xfrm>
            <a:off x="1345320" y="640080"/>
            <a:ext cx="5238000" cy="318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Obrázek 145"/>
          <p:cNvPicPr/>
          <p:nvPr/>
        </p:nvPicPr>
        <p:blipFill>
          <a:blip r:embed="rId2"/>
          <a:stretch/>
        </p:blipFill>
        <p:spPr>
          <a:xfrm>
            <a:off x="426960" y="1828800"/>
            <a:ext cx="7619400" cy="191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Obrázek 147"/>
          <p:cNvPicPr/>
          <p:nvPr/>
        </p:nvPicPr>
        <p:blipFill>
          <a:blip r:embed="rId2"/>
          <a:stretch/>
        </p:blipFill>
        <p:spPr>
          <a:xfrm>
            <a:off x="1371600" y="438480"/>
            <a:ext cx="6655680" cy="4133520"/>
          </a:xfrm>
          <a:prstGeom prst="rect">
            <a:avLst/>
          </a:prstGeom>
          <a:ln>
            <a:noFill/>
          </a:ln>
        </p:spPr>
      </p:pic>
      <p:pic>
        <p:nvPicPr>
          <p:cNvPr id="149" name="Obrázek 148"/>
          <p:cNvPicPr/>
          <p:nvPr/>
        </p:nvPicPr>
        <p:blipFill>
          <a:blip r:embed="rId3"/>
          <a:stretch/>
        </p:blipFill>
        <p:spPr>
          <a:xfrm>
            <a:off x="2468880" y="4875120"/>
            <a:ext cx="3790440" cy="134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D3632"/>
      </a:dk2>
      <a:lt2>
        <a:srgbClr val="FFFFFF"/>
      </a:lt2>
      <a:accent1>
        <a:srgbClr val="77455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D3632"/>
      </a:hlink>
      <a:folHlink>
        <a:srgbClr val="61636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PROFINIT_obecny_template_prezentace</Template>
  <TotalTime>27</TotalTime>
  <Words>47</Words>
  <Application>Microsoft Office PowerPoint</Application>
  <PresentationFormat>Předvádění na obrazovce (4:3)</PresentationFormat>
  <Paragraphs>8</Paragraphs>
  <Slides>29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3</vt:i4>
      </vt:variant>
      <vt:variant>
        <vt:lpstr>Nadpisy snímků</vt:lpstr>
      </vt:variant>
      <vt:variant>
        <vt:i4>29</vt:i4>
      </vt:variant>
    </vt:vector>
  </HeadingPairs>
  <TitlesOfParts>
    <vt:vector size="36" baseType="lpstr">
      <vt:lpstr>Arial</vt:lpstr>
      <vt:lpstr>Symbol</vt:lpstr>
      <vt:lpstr>Times New Roman</vt:lpstr>
      <vt:lpstr>Wingdings</vt:lpstr>
      <vt:lpstr>Office Theme</vt:lpstr>
      <vt:lpstr>Office Theme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subject/>
  <dc:creator/>
  <dc:description/>
  <cp:lastModifiedBy>dell</cp:lastModifiedBy>
  <cp:revision>11</cp:revision>
  <dcterms:created xsi:type="dcterms:W3CDTF">2018-09-10T12:32:34Z</dcterms:created>
  <dcterms:modified xsi:type="dcterms:W3CDTF">2019-03-02T11:38:03Z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Předvádění na obrazovce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